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598" r:id="rId4"/>
    <p:sldId id="597" r:id="rId5"/>
    <p:sldId id="587" r:id="rId6"/>
    <p:sldId id="588" r:id="rId7"/>
    <p:sldId id="590" r:id="rId8"/>
    <p:sldId id="589" r:id="rId9"/>
    <p:sldId id="591" r:id="rId10"/>
    <p:sldId id="592" r:id="rId11"/>
    <p:sldId id="593" r:id="rId12"/>
    <p:sldId id="594" r:id="rId13"/>
    <p:sldId id="595" r:id="rId14"/>
    <p:sldId id="596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Въвеждане на текст" id="{161155BA-F3C8-44B1-957C-EE5867E9FE75}">
          <p14:sldIdLst>
            <p14:sldId id="598"/>
            <p14:sldId id="597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4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16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символ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 – </a:t>
            </a:r>
            <a:r>
              <a:rPr lang="bg-BG" dirty="0"/>
              <a:t>изтрива символа </a:t>
            </a:r>
            <a:r>
              <a:rPr lang="bg-BG" b="1" dirty="0"/>
              <a:t>вдясно </a:t>
            </a:r>
            <a:r>
              <a:rPr lang="bg-BG" dirty="0"/>
              <a:t>на курсора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Backspace</a:t>
            </a:r>
            <a:r>
              <a:rPr lang="en-US" dirty="0"/>
              <a:t>]</a:t>
            </a:r>
            <a:r>
              <a:rPr lang="bg-BG" dirty="0"/>
              <a:t> – изтрива символа </a:t>
            </a:r>
            <a:r>
              <a:rPr lang="bg-BG" b="1" dirty="0"/>
              <a:t>вляво </a:t>
            </a:r>
            <a:r>
              <a:rPr lang="bg-BG" dirty="0"/>
              <a:t>на курсора</a:t>
            </a:r>
          </a:p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маркирана област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b="1" dirty="0"/>
              <a:t>Delete</a:t>
            </a:r>
            <a:r>
              <a:rPr lang="en-US" dirty="0"/>
              <a:t>], [</a:t>
            </a:r>
            <a:r>
              <a:rPr lang="en-US" b="1" dirty="0"/>
              <a:t>Backspace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Въвеждане на </a:t>
            </a:r>
            <a:r>
              <a:rPr lang="bg-BG" b="1" dirty="0"/>
              <a:t>нов текст</a:t>
            </a:r>
            <a:r>
              <a:rPr lang="en-US" b="1" dirty="0"/>
              <a:t> </a:t>
            </a:r>
            <a:r>
              <a:rPr lang="bg-BG" b="1" dirty="0"/>
              <a:t/>
            </a:r>
            <a:br>
              <a:rPr lang="bg-BG" b="1" dirty="0"/>
            </a:br>
            <a:r>
              <a:rPr lang="en-US" dirty="0"/>
              <a:t>(</a:t>
            </a:r>
            <a:r>
              <a:rPr lang="bg-BG" dirty="0"/>
              <a:t>замества стария текст)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>
            <a:normAutofit/>
          </a:bodyPr>
          <a:lstStyle/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Вмъкване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Курсора се поставя на </a:t>
            </a:r>
            <a:r>
              <a:rPr lang="bg-BG" sz="3600" b="1" dirty="0"/>
              <a:t>мястото на вмъкване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</a:p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Заместване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Маркира се </a:t>
            </a:r>
            <a:r>
              <a:rPr lang="bg-BG" sz="3600" b="1" dirty="0"/>
              <a:t>ненужната област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/>
              <a:t>Вмъкване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/>
              <a:t>Заместване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Маркира</a:t>
            </a:r>
            <a:r>
              <a:rPr lang="bg-BG" dirty="0"/>
              <a:t> </a:t>
            </a:r>
            <a:r>
              <a:rPr lang="bg-BG" b="1" dirty="0"/>
              <a:t>се</a:t>
            </a:r>
            <a:r>
              <a:rPr lang="bg-BG" dirty="0"/>
              <a:t> текста за копиране</a:t>
            </a:r>
          </a:p>
          <a:p>
            <a:r>
              <a:rPr lang="bg-BG" dirty="0"/>
              <a:t>Избираме</a:t>
            </a:r>
            <a:r>
              <a:rPr lang="en-US" dirty="0"/>
              <a:t> [</a:t>
            </a:r>
            <a:r>
              <a:rPr lang="en-US" b="1" dirty="0"/>
              <a:t>Copy</a:t>
            </a:r>
            <a:r>
              <a:rPr lang="en-US" dirty="0"/>
              <a:t>]</a:t>
            </a:r>
            <a:r>
              <a:rPr lang="bg-BG" dirty="0"/>
              <a:t> 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C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 smtClean="0"/>
              <a:t>Ctrl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en-US"/>
              <a:t>+ </a:t>
            </a:r>
            <a:r>
              <a:rPr lang="en-US"/>
              <a:t>[</a:t>
            </a:r>
            <a:r>
              <a:rPr lang="en-US" b="1" smtClean="0"/>
              <a:t>V</a:t>
            </a:r>
            <a:r>
              <a:rPr lang="en-US" dirty="0"/>
              <a:t>]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3429000"/>
            <a:ext cx="8310814" cy="3179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/>
              <a:t>Маркира се </a:t>
            </a:r>
            <a:r>
              <a:rPr lang="bg-BG" dirty="0"/>
              <a:t>текста за изрязване</a:t>
            </a:r>
          </a:p>
          <a:p>
            <a:r>
              <a:rPr lang="bg-BG" dirty="0"/>
              <a:t>Избираме </a:t>
            </a:r>
            <a:r>
              <a:rPr lang="en-US" dirty="0"/>
              <a:t>[</a:t>
            </a:r>
            <a:r>
              <a:rPr lang="en-US" b="1" dirty="0"/>
              <a:t>Cut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X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V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3" y="3429000"/>
            <a:ext cx="8395053" cy="3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dirty="0">
                <a:solidFill>
                  <a:schemeClr val="bg2"/>
                </a:solidFill>
              </a:rPr>
              <a:t>–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избиране на</a:t>
            </a:r>
            <a:r>
              <a:rPr lang="bg-BG" sz="3100" b="1" dirty="0">
                <a:solidFill>
                  <a:schemeClr val="bg2"/>
                </a:solidFill>
              </a:rPr>
              <a:t> част от текст</a:t>
            </a:r>
            <a:endParaRPr lang="bg-BG" sz="31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 редактиране</a:t>
            </a:r>
            <a:r>
              <a:rPr lang="bg-BG" sz="3100" b="1" dirty="0">
                <a:solidFill>
                  <a:schemeClr val="bg2"/>
                </a:solidFill>
              </a:rPr>
              <a:t> на текст</a:t>
            </a:r>
            <a:r>
              <a:rPr lang="bg-BG" sz="3100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Изтриване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Вмъкване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Заместване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Копиране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Изрязване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bg-BG" b="1" dirty="0"/>
              <a:t>Въвеждане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Селектиране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065310"/>
            <a:ext cx="10961783" cy="768084"/>
          </a:xfrm>
        </p:spPr>
        <p:txBody>
          <a:bodyPr/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59" y="808892"/>
            <a:ext cx="5861340" cy="36796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0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7" y="3639041"/>
            <a:ext cx="7614139" cy="29125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7400" y="1121144"/>
            <a:ext cx="9937834" cy="275626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bg-BG" dirty="0"/>
              <a:t>Спазват се </a:t>
            </a:r>
            <a:r>
              <a:rPr lang="bg-BG" b="1" dirty="0"/>
              <a:t>определени правила</a:t>
            </a:r>
          </a:p>
          <a:p>
            <a:pPr>
              <a:spcAft>
                <a:spcPts val="300"/>
              </a:spcAft>
            </a:pPr>
            <a:r>
              <a:rPr lang="bg-BG" dirty="0"/>
              <a:t>Щраква се с </a:t>
            </a:r>
            <a:r>
              <a:rPr lang="bg-BG" b="1" dirty="0"/>
              <a:t>маркера</a:t>
            </a:r>
            <a:r>
              <a:rPr lang="bg-BG" dirty="0"/>
              <a:t> в </a:t>
            </a:r>
            <a:r>
              <a:rPr lang="bg-BG" b="1" dirty="0"/>
              <a:t>работното поле </a:t>
            </a:r>
            <a:r>
              <a:rPr lang="bg-BG" dirty="0"/>
              <a:t>и въвеждането на промените </a:t>
            </a:r>
            <a:r>
              <a:rPr lang="bg-BG" b="1" dirty="0"/>
              <a:t>започва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Редактиране </a:t>
            </a:r>
            <a:r>
              <a:rPr lang="bg-BG" dirty="0"/>
              <a:t>–</a:t>
            </a:r>
            <a:r>
              <a:rPr lang="bg-BG" b="1" dirty="0"/>
              <a:t> промяна</a:t>
            </a:r>
            <a:r>
              <a:rPr lang="bg-BG" dirty="0"/>
              <a:t> на даден </a:t>
            </a:r>
            <a:r>
              <a:rPr lang="bg-BG" b="1" dirty="0"/>
              <a:t>текст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>
            <a:normAutofit/>
          </a:bodyPr>
          <a:lstStyle/>
          <a:p>
            <a:r>
              <a:rPr lang="bg-BG" sz="3600" b="1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Маркиране</a:t>
            </a:r>
            <a:r>
              <a:rPr lang="bg-BG" sz="3600" b="1" dirty="0"/>
              <a:t> </a:t>
            </a:r>
            <a:r>
              <a:rPr lang="bg-BG" sz="3600" dirty="0"/>
              <a:t>(</a:t>
            </a:r>
            <a:r>
              <a:rPr lang="bg-BG" sz="3600" b="1" dirty="0"/>
              <a:t>селектиране</a:t>
            </a:r>
            <a:r>
              <a:rPr lang="bg-BG" sz="3600" dirty="0"/>
              <a:t>) – </a:t>
            </a:r>
            <a:r>
              <a:rPr lang="bg-BG" sz="3600" b="1" dirty="0"/>
              <a:t>избиране</a:t>
            </a:r>
            <a:r>
              <a:rPr lang="bg-BG" sz="3600" dirty="0"/>
              <a:t> на дадена част от текста</a:t>
            </a:r>
          </a:p>
          <a:p>
            <a:pPr lvl="1"/>
            <a:r>
              <a:rPr lang="bg-BG" sz="3400" dirty="0"/>
              <a:t>Върху нея може да се </a:t>
            </a:r>
            <a:r>
              <a:rPr lang="bg-BG" sz="3400" b="1" dirty="0"/>
              <a:t>приложи</a:t>
            </a:r>
            <a:r>
              <a:rPr lang="bg-BG" sz="3400" dirty="0"/>
              <a:t> някакво </a:t>
            </a:r>
            <a:r>
              <a:rPr lang="bg-BG" sz="3400" b="1" dirty="0"/>
              <a:t>действие</a:t>
            </a:r>
          </a:p>
          <a:p>
            <a:r>
              <a:rPr lang="bg-BG" sz="3600" b="1" dirty="0"/>
              <a:t>Маркирането</a:t>
            </a:r>
            <a:r>
              <a:rPr lang="bg-BG" sz="3600" dirty="0"/>
              <a:t> става чрез:</a:t>
            </a:r>
          </a:p>
          <a:p>
            <a:pPr lvl="1"/>
            <a:r>
              <a:rPr lang="bg-BG" sz="3400" b="1" dirty="0"/>
              <a:t>Клавиатура</a:t>
            </a:r>
            <a:r>
              <a:rPr lang="bg-BG" sz="3400" dirty="0"/>
              <a:t> </a:t>
            </a:r>
          </a:p>
          <a:p>
            <a:pPr lvl="1"/>
            <a:r>
              <a:rPr lang="bg-BG" sz="3400" b="1" dirty="0"/>
              <a:t>Мишка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4440"/>
              </p:ext>
            </p:extLst>
          </p:nvPr>
        </p:nvGraphicFramePr>
        <p:xfrm>
          <a:off x="245779" y="1213337"/>
          <a:ext cx="11700442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5383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546610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Двукратно</a:t>
                      </a:r>
                      <a:r>
                        <a:rPr lang="bg-BG" baseline="0" dirty="0"/>
                        <a:t> ляв бутон / </a:t>
                      </a:r>
                      <a:r>
                        <a:rPr lang="en-US" baseline="0" dirty="0"/>
                        <a:t>Shift + Ctrl + </a:t>
                      </a:r>
                      <a:r>
                        <a:rPr lang="bg-BG" baseline="0" dirty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</a:t>
                      </a:r>
                      <a:r>
                        <a:rPr lang="bg-BG" dirty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Трикратно ляв</a:t>
                      </a:r>
                      <a:r>
                        <a:rPr lang="bg-BG" baseline="0" dirty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/>
                        <a:t>От курсора до началото/края на документа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</a:t>
                      </a:r>
                      <a:r>
                        <a:rPr lang="en-US" baseline="0" dirty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</a:t>
                      </a:r>
                      <a:r>
                        <a:rPr lang="en-US" baseline="0" dirty="0"/>
                        <a:t> </a:t>
                      </a:r>
                      <a:r>
                        <a:rPr lang="bg-BG" baseline="0" dirty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err="1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316"/>
            <a:ext cx="12192000" cy="63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75" y="1679331"/>
            <a:ext cx="1892449" cy="18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8439</TotalTime>
  <Words>504</Words>
  <Application>Microsoft Office PowerPoint</Application>
  <PresentationFormat>Widescreen</PresentationFormat>
  <Paragraphs>112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Въвеждане на текст</vt:lpstr>
      <vt:lpstr>PowerPoint Presentation</vt:lpstr>
      <vt:lpstr>Селектиране на текст</vt:lpstr>
      <vt:lpstr>Селектиране на текст</vt:lpstr>
      <vt:lpstr>Селектиране на текст – Видео</vt:lpstr>
      <vt:lpstr>PowerPoint Presentation</vt:lpstr>
      <vt:lpstr>Изтриване</vt:lpstr>
      <vt:lpstr>Вмъкване и заместване</vt:lpstr>
      <vt:lpstr>Вмъкване и заместване –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и редактиране на текст</dc:title>
  <dc:subject>КМИТ - 5 клас</dc:subject>
  <dc:creator>Software University Foundation</dc:creator>
  <cp:keywords>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1216</cp:revision>
  <dcterms:created xsi:type="dcterms:W3CDTF">2018-05-23T13:08:44Z</dcterms:created>
  <dcterms:modified xsi:type="dcterms:W3CDTF">2023-12-30T13:40:49Z</dcterms:modified>
  <cp:category>computer programming, programming</cp:category>
</cp:coreProperties>
</file>